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BCFDF"/>
    <a:srgbClr val="3333FF"/>
    <a:srgbClr val="343434"/>
    <a:srgbClr val="565656"/>
    <a:srgbClr val="D9DCE7"/>
    <a:srgbClr val="959EBD"/>
    <a:srgbClr val="BFC4D7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C3DEFB9-1449-4C0F-BEA8-4695FD69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0C68013-B0D0-4D7C-80B7-A33FEF0D9C96}" type="slidenum">
              <a:rPr lang="en-US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2A84B2-7F61-49FD-8BAF-69C4C6628F89}" type="slidenum">
              <a:rPr lang="en-US"/>
              <a:pPr/>
              <a:t>2</a:t>
            </a:fld>
            <a:endParaRPr 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1647C6-C030-4375-A25E-B0F5ADE6AEE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12AC6-19A0-4637-8FC0-BDF890DD8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5B217-7F9C-42F0-AF46-40A886DF5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F7B20-171C-4061-A04D-240F3203A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6DEA-255C-4B60-95E1-533A55C57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5A367-C2AE-4D0A-B949-2977F4D5E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EF18-F405-4FE1-A889-012BB8F19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9FD66-3661-4633-9615-98723AE4A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6DBF-C21D-4A2E-803C-AE0B486F6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CD74E-EAC8-411E-9AA5-CACA2058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838D7-49BF-4569-853B-5FEC8E083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68949-E521-4EE2-A503-AA91A133F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495A254-936D-4ED8-91A6-A146A50673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hyperlink" Target="http://upload.wikimedia.org/wikipedia/commons/c/c3/37_Lyndon_Johnson_3x4.jpg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11" Type="http://schemas.openxmlformats.org/officeDocument/2006/relationships/hyperlink" Target="http://www.imdb.com/rg/mediaindex/thumbnail/media/rm1503631360/nm0000054" TargetMode="External"/><Relationship Id="rId5" Type="http://schemas.openxmlformats.org/officeDocument/2006/relationships/slide" Target="slide2.xml"/><Relationship Id="rId15" Type="http://schemas.openxmlformats.org/officeDocument/2006/relationships/image" Target="../media/image7.jpeg"/><Relationship Id="rId10" Type="http://schemas.openxmlformats.org/officeDocument/2006/relationships/image" Target="../media/image4.jpeg"/><Relationship Id="rId4" Type="http://schemas.openxmlformats.org/officeDocument/2006/relationships/slide" Target="slide3.xml"/><Relationship Id="rId9" Type="http://schemas.openxmlformats.org/officeDocument/2006/relationships/hyperlink" Target="http://www.imdb.com/rg/mediaindex/thumbnail/media/rm1416206336/nm0000069" TargetMode="External"/><Relationship Id="rId14" Type="http://schemas.openxmlformats.org/officeDocument/2006/relationships/hyperlink" Target="http://z.about.com/d/womenshistory/1/0/z/I/jackie_kennedy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ime.com/time/2003/jfk/photoessay/2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ime.com/time/2003/jfk/photoessay/5.html" TargetMode="External"/><Relationship Id="rId5" Type="http://schemas.openxmlformats.org/officeDocument/2006/relationships/slide" Target="slide3.xml"/><Relationship Id="rId4" Type="http://schemas.openxmlformats.org/officeDocument/2006/relationships/slide" Target="slide1.xml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hyperlink" Target="http://www.time.com/time/2003/jfk/photoessay/6.html" TargetMode="External"/><Relationship Id="rId18" Type="http://schemas.openxmlformats.org/officeDocument/2006/relationships/image" Target="../media/image20.jpeg"/><Relationship Id="rId3" Type="http://schemas.openxmlformats.org/officeDocument/2006/relationships/slide" Target="slide1.xml"/><Relationship Id="rId7" Type="http://schemas.openxmlformats.org/officeDocument/2006/relationships/hyperlink" Target="http://www.time.com/time/2003/jfk/photoessay/2.html" TargetMode="External"/><Relationship Id="rId12" Type="http://schemas.openxmlformats.org/officeDocument/2006/relationships/image" Target="../media/image15.jpeg"/><Relationship Id="rId17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11" Type="http://schemas.openxmlformats.org/officeDocument/2006/relationships/hyperlink" Target="http://www.time.com/time/2003/jfk/photoessay/3.html" TargetMode="External"/><Relationship Id="rId5" Type="http://schemas.openxmlformats.org/officeDocument/2006/relationships/hyperlink" Target="http://www.time.com/time/2003/jfk/photoessay/5.html" TargetMode="External"/><Relationship Id="rId15" Type="http://schemas.openxmlformats.org/officeDocument/2006/relationships/image" Target="../media/image17.jpeg"/><Relationship Id="rId10" Type="http://schemas.openxmlformats.org/officeDocument/2006/relationships/image" Target="../media/image14.jpeg"/><Relationship Id="rId19" Type="http://schemas.openxmlformats.org/officeDocument/2006/relationships/image" Target="../media/image21.jpeg"/><Relationship Id="rId4" Type="http://schemas.openxmlformats.org/officeDocument/2006/relationships/slide" Target="slide2.xml"/><Relationship Id="rId9" Type="http://schemas.openxmlformats.org/officeDocument/2006/relationships/image" Target="../media/image13.jpeg"/><Relationship Id="rId1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dirty="0" smtClean="0"/>
              <a:t>John F. Kennedy</a:t>
            </a:r>
            <a:r>
              <a:rPr lang="en-US" sz="1000" dirty="0" smtClean="0"/>
              <a:t> </a:t>
            </a:r>
            <a:r>
              <a:rPr lang="en-US" sz="1000" dirty="0" smtClean="0"/>
              <a:t>is famous for ….</a:t>
            </a:r>
            <a:endParaRPr lang="en-US" sz="1400" dirty="0" smtClean="0"/>
          </a:p>
        </p:txBody>
      </p:sp>
      <p:pic>
        <p:nvPicPr>
          <p:cNvPr id="2053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35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2055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2058" name="Rectangle 12"/>
          <p:cNvSpPr>
            <a:spLocks noChangeArrowheads="1"/>
          </p:cNvSpPr>
          <p:nvPr/>
        </p:nvSpPr>
        <p:spPr bwMode="auto">
          <a:xfrm>
            <a:off x="2819400" y="0"/>
            <a:ext cx="35814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2059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2062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2064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2065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6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2068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Info</a:t>
            </a:r>
          </a:p>
        </p:txBody>
      </p:sp>
      <p:sp>
        <p:nvSpPr>
          <p:cNvPr id="2069" name="Text Box 24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Photos</a:t>
            </a:r>
          </a:p>
        </p:txBody>
      </p:sp>
      <p:pic>
        <p:nvPicPr>
          <p:cNvPr id="2071" name="Picture 2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24384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2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2074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2075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2076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2077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2078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9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Education</a:t>
            </a:r>
            <a:endParaRPr lang="en-US" sz="800" dirty="0">
              <a:solidFill>
                <a:srgbClr val="D9DCE7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Harvard University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</a:t>
            </a:r>
            <a:r>
              <a:rPr lang="en-US" sz="800" dirty="0" smtClean="0"/>
              <a:t>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Nationality: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American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Awards and Recognitions:</a:t>
            </a:r>
            <a:br>
              <a:rPr lang="en-US" sz="800" dirty="0">
                <a:solidFill>
                  <a:srgbClr val="959EBD"/>
                </a:solidFill>
              </a:rPr>
            </a:br>
            <a:endParaRPr lang="en-US" sz="800" dirty="0">
              <a:solidFill>
                <a:srgbClr val="959EBD"/>
              </a:solidFill>
            </a:endParaRPr>
          </a:p>
        </p:txBody>
      </p:sp>
      <p:sp>
        <p:nvSpPr>
          <p:cNvPr id="2080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81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pic>
        <p:nvPicPr>
          <p:cNvPr id="2082" name="Picture 38" descr="File:37 Lyndon Johnson 3x4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5334000"/>
            <a:ext cx="38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3" name="Text Box 39"/>
          <p:cNvSpPr txBox="1">
            <a:spLocks noChangeArrowheads="1"/>
          </p:cNvSpPr>
          <p:nvPr/>
        </p:nvSpPr>
        <p:spPr bwMode="auto">
          <a:xfrm>
            <a:off x="152400" y="5867400"/>
            <a:ext cx="3810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LBJ</a:t>
            </a:r>
          </a:p>
        </p:txBody>
      </p:sp>
      <p:pic>
        <p:nvPicPr>
          <p:cNvPr id="2084" name="Picture 41" descr="Frank Sinatra, portrait for Kings Go Forth, 1958.&#10;Vintage silver gelatin, 7x13.5, signed. $900&#10;Â© 1978 Bill Avery&#10;MPTV">
            <a:hlinkClick r:id="rId9" tooltip="Frank Sinatra, portrait for Kings Go Forth, 1958.&#10;Vintage silver gelatin, 7x13.5, signed. $900&#10;Â© 1978 Bill Avery&#10;MPTV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" y="5334000"/>
            <a:ext cx="5318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5" name="Text Box 42"/>
          <p:cNvSpPr txBox="1">
            <a:spLocks noChangeArrowheads="1"/>
          </p:cNvSpPr>
          <p:nvPr/>
        </p:nvSpPr>
        <p:spPr bwMode="auto">
          <a:xfrm>
            <a:off x="685800" y="5867400"/>
            <a:ext cx="457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Frank</a:t>
            </a:r>
          </a:p>
        </p:txBody>
      </p:sp>
      <p:pic>
        <p:nvPicPr>
          <p:cNvPr id="2086" name="Picture 44" descr="c. 1953&#10;Photo by Frank Powolny">
            <a:hlinkClick r:id="rId11" tooltip="c. 1953&#10;Photo by Frank Powolny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19200" y="5334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7" name="Text Box 45"/>
          <p:cNvSpPr txBox="1">
            <a:spLocks noChangeArrowheads="1"/>
          </p:cNvSpPr>
          <p:nvPr/>
        </p:nvSpPr>
        <p:spPr bwMode="auto">
          <a:xfrm>
            <a:off x="1219200" y="5867400"/>
            <a:ext cx="5334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Marilyn</a:t>
            </a:r>
          </a:p>
        </p:txBody>
      </p:sp>
      <p:pic>
        <p:nvPicPr>
          <p:cNvPr id="2088" name="Picture 4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0960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9" name="Text Box 50"/>
          <p:cNvSpPr txBox="1">
            <a:spLocks noChangeArrowheads="1"/>
          </p:cNvSpPr>
          <p:nvPr/>
        </p:nvSpPr>
        <p:spPr bwMode="auto">
          <a:xfrm>
            <a:off x="0" y="66436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/>
              <a:t>Bobby</a:t>
            </a:r>
          </a:p>
        </p:txBody>
      </p:sp>
      <p:pic>
        <p:nvPicPr>
          <p:cNvPr id="2090" name="Picture 52" descr="A picture of First Lady Jacqueline Kennedy, wife of President John F. Kennedy">
            <a:hlinkClick r:id="rId14" tooltip="View Full-Size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85800" y="6096000"/>
            <a:ext cx="423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1" name="Text Box 53"/>
          <p:cNvSpPr txBox="1">
            <a:spLocks noChangeArrowheads="1"/>
          </p:cNvSpPr>
          <p:nvPr/>
        </p:nvSpPr>
        <p:spPr bwMode="auto">
          <a:xfrm>
            <a:off x="6858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Jackie</a:t>
            </a:r>
          </a:p>
        </p:txBody>
      </p:sp>
      <p:sp>
        <p:nvSpPr>
          <p:cNvPr id="2092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John F. Kennedy</a:t>
            </a:r>
            <a:r>
              <a:rPr lang="en-US" sz="900" dirty="0"/>
              <a:t> is preparing to sign the Nuclear Test Ban Treaty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7, 1963</a:t>
            </a:r>
          </a:p>
        </p:txBody>
      </p:sp>
      <p:sp>
        <p:nvSpPr>
          <p:cNvPr id="2093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094" name="Picture 63" descr="Robert Fros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19200" y="6096000"/>
            <a:ext cx="420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5" name="Text Box 64"/>
          <p:cNvSpPr txBox="1">
            <a:spLocks noChangeArrowheads="1"/>
          </p:cNvSpPr>
          <p:nvPr/>
        </p:nvSpPr>
        <p:spPr bwMode="auto">
          <a:xfrm>
            <a:off x="1219200" y="6643688"/>
            <a:ext cx="533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Robert</a:t>
            </a:r>
          </a:p>
        </p:txBody>
      </p:sp>
      <p:sp>
        <p:nvSpPr>
          <p:cNvPr id="2096" name="Rectangle 67"/>
          <p:cNvSpPr>
            <a:spLocks noChangeArrowheads="1"/>
          </p:cNvSpPr>
          <p:nvPr/>
        </p:nvSpPr>
        <p:spPr bwMode="auto">
          <a:xfrm>
            <a:off x="2590800" y="3200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Bobby Kennedy to John F. Kennedy</a:t>
            </a:r>
            <a:r>
              <a:rPr lang="en-US" sz="900" dirty="0"/>
              <a:t> Have you finalized your plans for the Texas trip?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 dirty="0"/>
              <a:t>October 1, 1963</a:t>
            </a:r>
          </a:p>
        </p:txBody>
      </p:sp>
      <p:pic>
        <p:nvPicPr>
          <p:cNvPr id="2097" name="Picture 6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38100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98" name="Picture 69" descr="Robert F. Kennedy - Phot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3124200"/>
            <a:ext cx="3937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9" name="Rectangle 70"/>
          <p:cNvSpPr>
            <a:spLocks noChangeArrowheads="1"/>
          </p:cNvSpPr>
          <p:nvPr/>
        </p:nvSpPr>
        <p:spPr bwMode="auto">
          <a:xfrm>
            <a:off x="2590800" y="3962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 can’t believe I had to actually send the National Guard to Alabama just so some kids could go to college!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June 11, 1963</a:t>
            </a:r>
          </a:p>
        </p:txBody>
      </p:sp>
      <p:pic>
        <p:nvPicPr>
          <p:cNvPr id="2100" name="Picture 7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4958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1" name="Rectangle 73"/>
          <p:cNvSpPr>
            <a:spLocks noChangeArrowheads="1"/>
          </p:cNvSpPr>
          <p:nvPr/>
        </p:nvSpPr>
        <p:spPr bwMode="auto">
          <a:xfrm>
            <a:off x="2590800" y="4572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is so glad we avoided war with the Russians!  That Crisis in Cuba had my blood boiling!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October 28, 1962</a:t>
            </a:r>
          </a:p>
        </p:txBody>
      </p:sp>
      <p:pic>
        <p:nvPicPr>
          <p:cNvPr id="2102" name="Picture 74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1816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hopes everyone realizes how serious I am about putting a man on the moon!!!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September 9, 1962</a:t>
            </a:r>
          </a:p>
        </p:txBody>
      </p:sp>
      <p:pic>
        <p:nvPicPr>
          <p:cNvPr id="2104" name="Picture 76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5791200"/>
            <a:ext cx="4175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5" name="Rectangle 77"/>
          <p:cNvSpPr>
            <a:spLocks noChangeArrowheads="1"/>
          </p:cNvSpPr>
          <p:nvPr/>
        </p:nvSpPr>
        <p:spPr bwMode="auto">
          <a:xfrm>
            <a:off x="2590800" y="5867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John F. Kennedy</a:t>
            </a:r>
            <a:r>
              <a:rPr lang="en-US" sz="900"/>
              <a:t> wishes the Bay of Pigs invasion had gone better!  I think Castro is going to be a major thorn in the side of the U.S.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800"/>
              <a:t>April 17, 1961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3429000" y="39624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09800" y="38100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John F. Kennedy</a:t>
            </a:r>
            <a:r>
              <a:rPr lang="en-US" sz="1000" smtClean="0"/>
              <a:t> is preparing to sign the Nuclear Test Ban Treaty</a:t>
            </a:r>
            <a:endParaRPr lang="en-US" sz="1400" smtClean="0"/>
          </a:p>
        </p:txBody>
      </p:sp>
      <p:pic>
        <p:nvPicPr>
          <p:cNvPr id="3079" name="Picture 7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14319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3081" name="Rectangle 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JFK (5)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JFK a message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Text Box 21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3095" name="Text Box 23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657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Education:</a:t>
            </a:r>
            <a:r>
              <a:rPr lang="en-US" sz="800" dirty="0"/>
              <a:t>	         </a:t>
            </a:r>
            <a:r>
              <a:rPr lang="en-US" sz="800" dirty="0" smtClean="0"/>
              <a:t>	 </a:t>
            </a:r>
            <a:r>
              <a:rPr lang="en-US" sz="800" dirty="0"/>
              <a:t>Washington D.C.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Workplace:	          	</a:t>
            </a:r>
            <a:r>
              <a:rPr lang="en-US" sz="800" dirty="0" smtClean="0"/>
              <a:t>White House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Sex</a:t>
            </a:r>
            <a:r>
              <a:rPr lang="en-US" sz="800" dirty="0">
                <a:solidFill>
                  <a:srgbClr val="959EBD"/>
                </a:solidFill>
              </a:rPr>
              <a:t>:</a:t>
            </a:r>
            <a:r>
              <a:rPr lang="en-US" sz="800" dirty="0"/>
              <a:t>                  	          </a:t>
            </a:r>
            <a:r>
              <a:rPr lang="en-US" sz="800" dirty="0" smtClean="0"/>
              <a:t>	Male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  <a:r>
              <a:rPr lang="en-US" sz="800" dirty="0"/>
              <a:t> </a:t>
            </a:r>
            <a:r>
              <a:rPr lang="en-US" sz="800" dirty="0" smtClean="0"/>
              <a:t>		</a:t>
            </a:r>
            <a:r>
              <a:rPr lang="en-US" sz="800" dirty="0" smtClean="0"/>
              <a:t>May 29, 1917</a:t>
            </a:r>
            <a:endParaRPr lang="en-US" sz="800" dirty="0" smtClean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chemeClr val="bg2"/>
                </a:solidFill>
              </a:rPr>
              <a:t>Birthplace </a:t>
            </a:r>
            <a:r>
              <a:rPr lang="en-US" sz="800" dirty="0" smtClean="0"/>
              <a:t>   </a:t>
            </a:r>
            <a:r>
              <a:rPr lang="en-US" sz="800" dirty="0"/>
              <a:t>	          </a:t>
            </a:r>
            <a:r>
              <a:rPr lang="en-US" sz="800" dirty="0" smtClean="0"/>
              <a:t>	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Date of Death:</a:t>
            </a:r>
            <a:r>
              <a:rPr lang="en-US" sz="800" dirty="0">
                <a:solidFill>
                  <a:srgbClr val="959EBD"/>
                </a:solidFill>
              </a:rPr>
              <a:t>	          </a:t>
            </a:r>
            <a:r>
              <a:rPr lang="en-US" sz="800" dirty="0" smtClean="0">
                <a:solidFill>
                  <a:srgbClr val="959EBD"/>
                </a:solidFill>
              </a:rPr>
              <a:t>	</a:t>
            </a:r>
            <a:r>
              <a:rPr lang="en-US" sz="800" dirty="0" smtClean="0"/>
              <a:t>(</a:t>
            </a:r>
            <a:r>
              <a:rPr lang="en-US" sz="800" dirty="0"/>
              <a:t>If living indicate)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  <a:r>
              <a:rPr lang="en-US" sz="800" dirty="0"/>
              <a:t>       	           </a:t>
            </a:r>
            <a:r>
              <a:rPr lang="en-US" sz="800" dirty="0" smtClean="0"/>
              <a:t>	Brookline</a:t>
            </a:r>
            <a:r>
              <a:rPr lang="en-US" sz="800" dirty="0"/>
              <a:t>, Massachusetts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Relationship Status:</a:t>
            </a:r>
            <a:r>
              <a:rPr lang="en-US" sz="800" dirty="0"/>
              <a:t>          </a:t>
            </a:r>
            <a:r>
              <a:rPr lang="en-US" sz="800" dirty="0" smtClean="0"/>
              <a:t>	Married </a:t>
            </a:r>
            <a:r>
              <a:rPr lang="en-US" sz="800" dirty="0"/>
              <a:t>to </a:t>
            </a:r>
            <a:r>
              <a:rPr lang="en-US" sz="800" dirty="0">
                <a:solidFill>
                  <a:schemeClr val="accent2"/>
                </a:solidFill>
              </a:rPr>
              <a:t>Jacqueline Kennedy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Contributions to Science</a:t>
            </a:r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209800" y="4114800"/>
            <a:ext cx="44958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Activities:</a:t>
            </a:r>
            <a:r>
              <a:rPr lang="en-US" sz="800"/>
              <a:t>         	          Commanding the Army, making peace with the Soviet Union,     	          promoting civil rights, 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Interests:</a:t>
            </a:r>
            <a:r>
              <a:rPr lang="en-US" sz="800"/>
              <a:t>                           Sailing, Football, Summers in Hyannis, Space Exploration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Music:</a:t>
            </a:r>
            <a:r>
              <a:rPr lang="en-US" sz="800"/>
              <a:t>                  Frank Sinatra, Dean Martin, Sammy Davis, Jr.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Movies:</a:t>
            </a:r>
            <a:r>
              <a:rPr lang="en-US" sz="800"/>
              <a:t>                Some Like it Hot, Ocean’s Eleven, Guys and Dolls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TV Shows:	          </a:t>
            </a:r>
            <a:r>
              <a:rPr lang="en-US" sz="800"/>
              <a:t>The Ed Sullivan Show, The Frank Sinatra Show, To Tell the Truth</a:t>
            </a:r>
            <a:endParaRPr lang="en-US" sz="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Books:</a:t>
            </a:r>
            <a:r>
              <a:rPr lang="en-US" sz="800"/>
              <a:t>	          The Road Not Taken, From Russia With Love, Marlborough, Decline 	           and Fall of the Roman Empire</a:t>
            </a:r>
          </a:p>
        </p:txBody>
      </p:sp>
      <p:pic>
        <p:nvPicPr>
          <p:cNvPr id="3108" name="Picture 36" descr="4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5257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838200" y="54864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The Family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last Tuesday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pic>
        <p:nvPicPr>
          <p:cNvPr id="3111" name="Picture 39" descr="1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" y="6019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>
                <a:solidFill>
                  <a:schemeClr val="accent2"/>
                </a:solidFill>
              </a:rPr>
              <a:t>White House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Updated two months ago</a:t>
            </a:r>
          </a:p>
        </p:txBody>
      </p:sp>
      <p:sp>
        <p:nvSpPr>
          <p:cNvPr id="3113" name="Text Box 41"/>
          <p:cNvSpPr txBox="1">
            <a:spLocks noChangeArrowheads="1"/>
          </p:cNvSpPr>
          <p:nvPr/>
        </p:nvSpPr>
        <p:spPr bwMode="auto">
          <a:xfrm>
            <a:off x="2133600" y="5562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dirty="0"/>
              <a:t>Contact Information</a:t>
            </a:r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3276600" y="5715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133600" y="5867400"/>
            <a:ext cx="4267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Address:	         </a:t>
            </a:r>
            <a:r>
              <a:rPr lang="en-US" sz="800"/>
              <a:t>1600 Pennsylvania Avenue NW, Washington, DC 20500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Phone Number:	</a:t>
            </a:r>
            <a:r>
              <a:rPr lang="en-US" sz="800"/>
              <a:t>         (202) 456-1111</a:t>
            </a:r>
          </a:p>
        </p:txBody>
      </p:sp>
      <p:sp>
        <p:nvSpPr>
          <p:cNvPr id="44" name="Text Box 34"/>
          <p:cNvSpPr txBox="1">
            <a:spLocks noChangeArrowheads="1"/>
          </p:cNvSpPr>
          <p:nvPr/>
        </p:nvSpPr>
        <p:spPr bwMode="auto">
          <a:xfrm>
            <a:off x="152400" y="3505200"/>
            <a:ext cx="160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Education</a:t>
            </a:r>
            <a:endParaRPr lang="en-US" sz="800" dirty="0">
              <a:solidFill>
                <a:srgbClr val="D9DCE7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Harvard University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May 29, </a:t>
            </a:r>
            <a:r>
              <a:rPr lang="en-US" sz="800" dirty="0" smtClean="0"/>
              <a:t>1917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>
                <a:solidFill>
                  <a:srgbClr val="959EBD"/>
                </a:solidFill>
              </a:rPr>
              <a:t>Nationality: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 smtClean="0"/>
              <a:t>American</a:t>
            </a:r>
            <a:endParaRPr lang="en-US" sz="800" dirty="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/>
              <a:t>Brookline, Mass.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dirty="0">
                <a:solidFill>
                  <a:srgbClr val="959EBD"/>
                </a:solidFill>
              </a:rPr>
              <a:t>Awards and Recognitions:</a:t>
            </a:r>
            <a:br>
              <a:rPr lang="en-US" sz="800" dirty="0">
                <a:solidFill>
                  <a:srgbClr val="959EBD"/>
                </a:solidFill>
              </a:rPr>
            </a:br>
            <a:endParaRPr lang="en-US" sz="800" dirty="0">
              <a:solidFill>
                <a:srgbClr val="959EB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5800" y="4953000"/>
            <a:ext cx="2895600" cy="1676400"/>
          </a:xfrm>
          <a:prstGeom prst="rect">
            <a:avLst/>
          </a:prstGeom>
          <a:solidFill>
            <a:srgbClr val="F8F8FA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John F. Kennedy</a:t>
            </a:r>
          </a:p>
        </p:txBody>
      </p:sp>
      <p:sp>
        <p:nvSpPr>
          <p:cNvPr id="4108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4109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4110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4112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4113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Photos of JFK</a:t>
            </a:r>
            <a:r>
              <a:rPr lang="en-US" sz="1000"/>
              <a:t> </a:t>
            </a:r>
            <a:r>
              <a:rPr lang="en-US" sz="800"/>
              <a:t> 7 Photos</a:t>
            </a:r>
            <a:endParaRPr lang="en-US" sz="1000"/>
          </a:p>
        </p:txBody>
      </p:sp>
      <p:sp>
        <p:nvSpPr>
          <p:cNvPr id="4116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190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JFK’s Albums</a:t>
            </a:r>
            <a:r>
              <a:rPr lang="en-US" sz="1000"/>
              <a:t> </a:t>
            </a:r>
            <a:r>
              <a:rPr lang="en-US" sz="800"/>
              <a:t> 2 Photo Alums </a:t>
            </a:r>
            <a:endParaRPr lang="en-US" sz="1000"/>
          </a:p>
        </p:txBody>
      </p:sp>
      <p:sp>
        <p:nvSpPr>
          <p:cNvPr id="4117" name="Text Box 33"/>
          <p:cNvSpPr txBox="1">
            <a:spLocks noChangeArrowheads="1"/>
          </p:cNvSpPr>
          <p:nvPr/>
        </p:nvSpPr>
        <p:spPr bwMode="auto">
          <a:xfrm>
            <a:off x="762000" y="6324600"/>
            <a:ext cx="838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Family</a:t>
            </a: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5 photos</a:t>
            </a:r>
          </a:p>
        </p:txBody>
      </p:sp>
      <p:sp>
        <p:nvSpPr>
          <p:cNvPr id="4118" name="Text Box 34"/>
          <p:cNvSpPr txBox="1">
            <a:spLocks noChangeArrowheads="1"/>
          </p:cNvSpPr>
          <p:nvPr/>
        </p:nvSpPr>
        <p:spPr bwMode="auto">
          <a:xfrm>
            <a:off x="2057400" y="6324600"/>
            <a:ext cx="1295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The White House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5 photos</a:t>
            </a:r>
            <a:endParaRPr lang="en-US" sz="800"/>
          </a:p>
        </p:txBody>
      </p:sp>
      <p:sp>
        <p:nvSpPr>
          <p:cNvPr id="4119" name="Text Box 35"/>
          <p:cNvSpPr txBox="1">
            <a:spLocks noChangeArrowheads="1"/>
          </p:cNvSpPr>
          <p:nvPr/>
        </p:nvSpPr>
        <p:spPr bwMode="auto">
          <a:xfrm>
            <a:off x="3657600" y="6324600"/>
            <a:ext cx="10668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 b="1"/>
              <a:t>Profile Pictures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/>
              <a:t>1 photo</a:t>
            </a:r>
          </a:p>
        </p:txBody>
      </p:sp>
      <p:pic>
        <p:nvPicPr>
          <p:cNvPr id="4120" name="Picture 36" descr="4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1" name="Picture 37" descr="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33600" y="51054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2" name="Picture 38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7925" y="5105400"/>
            <a:ext cx="8953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3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John F. Kennedy</a:t>
            </a:r>
            <a:r>
              <a:rPr lang="en-US" sz="1000"/>
              <a:t> is preparing to sign the Nuclear Test Ban Treaty</a:t>
            </a:r>
            <a:endParaRPr lang="en-US" sz="1400"/>
          </a:p>
        </p:txBody>
      </p:sp>
      <p:pic>
        <p:nvPicPr>
          <p:cNvPr id="4124" name="Picture 41" descr="President Kennedy, head and shoulders portrait photograph, looking up. Photograph distributed by the White House. 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2400" y="533400"/>
            <a:ext cx="5969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5" name="Picture 43" descr="2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82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6" name="Picture 45" descr="5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09800" y="1905000"/>
            <a:ext cx="113982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7" name="Picture 47" descr="oathth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05200" y="1905000"/>
            <a:ext cx="13716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8" name="Picture 49" descr="celebthp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029200" y="1905000"/>
            <a:ext cx="15240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29" name="Picture 51" descr="JohnFKennedy_FrankSinatra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38200" y="3200400"/>
            <a:ext cx="10398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0" name="Picture 53" descr="grmykth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33600" y="3197225"/>
            <a:ext cx="12954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31" name="Picture 55" descr="glennthp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581400" y="3200400"/>
            <a:ext cx="12065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361</Words>
  <Application>Microsoft Office PowerPoint</Application>
  <PresentationFormat>On-screen Show (4:3)</PresentationFormat>
  <Paragraphs>117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Windows User</cp:lastModifiedBy>
  <cp:revision>26</cp:revision>
  <dcterms:created xsi:type="dcterms:W3CDTF">2009-03-30T18:09:43Z</dcterms:created>
  <dcterms:modified xsi:type="dcterms:W3CDTF">2015-09-02T22:26:59Z</dcterms:modified>
</cp:coreProperties>
</file>